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50428" y="1447800"/>
            <a:ext cx="8458200" cy="18158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faites une liste des adjectifs que tu peux utiliser pour décrire (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describe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) ta journée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u="sng" dirty="0" smtClean="0">
                <a:solidFill>
                  <a:schemeClr val="bg1"/>
                </a:solidFill>
                <a:latin typeface="Kristen ITC" pitchFamily="66" charset="0"/>
              </a:rPr>
              <a:t>Exemple: </a:t>
            </a:r>
            <a:r>
              <a:rPr lang="fr-FR" sz="2800" u="sng" dirty="0" smtClean="0">
                <a:solidFill>
                  <a:schemeClr val="bg1"/>
                </a:solidFill>
                <a:latin typeface="Kristen ITC" pitchFamily="66" charset="0"/>
              </a:rPr>
              <a:t>intéressant</a:t>
            </a:r>
            <a:endParaRPr lang="fr-FR" sz="28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 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27</cp:revision>
  <dcterms:created xsi:type="dcterms:W3CDTF">2011-09-14T23:22:57Z</dcterms:created>
  <dcterms:modified xsi:type="dcterms:W3CDTF">2011-11-01T11:41:23Z</dcterms:modified>
</cp:coreProperties>
</file>